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iller" userId="S::millerl@bsd.k12.pa.us::65ba803c-1dec-4a25-81d6-b0763a4396a6" providerId="AD" clId="Web-{F66CD8B2-1BE0-4E6B-A484-9809DE33A879}"/>
    <pc:docChg chg="addSld modSld">
      <pc:chgData name="Laura Miller" userId="S::millerl@bsd.k12.pa.us::65ba803c-1dec-4a25-81d6-b0763a4396a6" providerId="AD" clId="Web-{F66CD8B2-1BE0-4E6B-A484-9809DE33A879}" dt="2018-11-06T14:45:05.612" v="667" actId="20577"/>
      <pc:docMkLst>
        <pc:docMk/>
      </pc:docMkLst>
      <pc:sldChg chg="addSp modSp mod setBg setClrOvrMap">
        <pc:chgData name="Laura Miller" userId="S::millerl@bsd.k12.pa.us::65ba803c-1dec-4a25-81d6-b0763a4396a6" providerId="AD" clId="Web-{F66CD8B2-1BE0-4E6B-A484-9809DE33A879}" dt="2018-11-06T14:30:48.923" v="447"/>
        <pc:sldMkLst>
          <pc:docMk/>
          <pc:sldMk cId="109857222" sldId="256"/>
        </pc:sldMkLst>
        <pc:spChg chg="mo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5" creationId="{6DB7ADBC-26DA-450D-A8BF-E1ACCB46639C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6" creationId="{5692FB99-428A-4151-9665-80E56EF03D76}"/>
          </ac:spMkLst>
        </pc:spChg>
        <pc:spChg chg="add">
          <ac:chgData name="Laura Miller" userId="S::millerl@bsd.k12.pa.us::65ba803c-1dec-4a25-81d6-b0763a4396a6" providerId="AD" clId="Web-{F66CD8B2-1BE0-4E6B-A484-9809DE33A879}" dt="2018-11-06T14:28:49.434" v="437"/>
          <ac:spMkLst>
            <pc:docMk/>
            <pc:sldMk cId="109857222" sldId="256"/>
            <ac:spMk id="8" creationId="{27577DEC-D9A5-404D-9789-702F4319BEC8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12" creationId="{5E3C0EDB-60D3-4CEF-8B80-C6D01E08DEC2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14" creationId="{4B306978-A26E-4AC4-9EAA-BD29BD476A4F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16" creationId="{40C269CE-FB56-4D68-8CFB-1CFD5F350518}"/>
          </ac:spMkLst>
        </pc:spChg>
        <pc:spChg chg="add">
          <ac:chgData name="Laura Miller" userId="S::millerl@bsd.k12.pa.us::65ba803c-1dec-4a25-81d6-b0763a4396a6" providerId="AD" clId="Web-{F66CD8B2-1BE0-4E6B-A484-9809DE33A879}" dt="2018-11-06T14:30:48.923" v="447"/>
          <ac:spMkLst>
            <pc:docMk/>
            <pc:sldMk cId="109857222" sldId="256"/>
            <ac:spMk id="18" creationId="{A6ED7E7F-75F7-4581-A930-C4DEBC2A8419}"/>
          </ac:spMkLst>
        </pc:spChg>
        <pc:grpChg chg="add">
          <ac:chgData name="Laura Miller" userId="S::millerl@bsd.k12.pa.us::65ba803c-1dec-4a25-81d6-b0763a4396a6" providerId="AD" clId="Web-{F66CD8B2-1BE0-4E6B-A484-9809DE33A879}" dt="2018-11-06T14:28:49.434" v="437"/>
          <ac:grpSpMkLst>
            <pc:docMk/>
            <pc:sldMk cId="109857222" sldId="256"/>
            <ac:grpSpMk id="10" creationId="{CEEA9366-CEA8-4F23-B065-4337F0D836FE}"/>
          </ac:grpSpMkLst>
        </pc:grpChg>
      </pc:sldChg>
      <pc:sldChg chg="addSp delSp modSp new mod setBg">
        <pc:chgData name="Laura Miller" userId="S::millerl@bsd.k12.pa.us::65ba803c-1dec-4a25-81d6-b0763a4396a6" providerId="AD" clId="Web-{F66CD8B2-1BE0-4E6B-A484-9809DE33A879}" dt="2018-11-06T14:35:34.997" v="520" actId="14100"/>
        <pc:sldMkLst>
          <pc:docMk/>
          <pc:sldMk cId="762019587" sldId="257"/>
        </pc:sldMkLst>
        <pc:spChg chg="mod">
          <ac:chgData name="Laura Miller" userId="S::millerl@bsd.k12.pa.us::65ba803c-1dec-4a25-81d6-b0763a4396a6" providerId="AD" clId="Web-{F66CD8B2-1BE0-4E6B-A484-9809DE33A879}" dt="2018-11-06T14:33:04.475" v="475" actId="20577"/>
          <ac:spMkLst>
            <pc:docMk/>
            <pc:sldMk cId="762019587" sldId="257"/>
            <ac:spMk id="2" creationId="{477DA0A1-978A-456F-912A-4E871A236467}"/>
          </ac:spMkLst>
        </pc:spChg>
        <pc:spChg chg="del mod replId">
          <ac:chgData name="Laura Miller" userId="S::millerl@bsd.k12.pa.us::65ba803c-1dec-4a25-81d6-b0763a4396a6" providerId="AD" clId="Web-{F66CD8B2-1BE0-4E6B-A484-9809DE33A879}" dt="2018-11-06T14:28:57.435" v="438"/>
          <ac:spMkLst>
            <pc:docMk/>
            <pc:sldMk cId="762019587" sldId="257"/>
            <ac:spMk id="6" creationId="{1EE22609-F068-4CAF-A8D4-F0AC8A86887A}"/>
          </ac:spMkLst>
        </pc:spChg>
        <pc:spChg chg="add">
          <ac:chgData name="Laura Miller" userId="S::millerl@bsd.k12.pa.us::65ba803c-1dec-4a25-81d6-b0763a4396a6" providerId="AD" clId="Web-{F66CD8B2-1BE0-4E6B-A484-9809DE33A879}" dt="2018-11-06T14:30:32.547" v="446"/>
          <ac:spMkLst>
            <pc:docMk/>
            <pc:sldMk cId="762019587" sldId="257"/>
            <ac:spMk id="7" creationId="{6065F8A9-9499-4A44-BDAD-F706130FD826}"/>
          </ac:spMkLst>
        </pc:spChg>
        <pc:spChg chg="add">
          <ac:chgData name="Laura Miller" userId="S::millerl@bsd.k12.pa.us::65ba803c-1dec-4a25-81d6-b0763a4396a6" providerId="AD" clId="Web-{F66CD8B2-1BE0-4E6B-A484-9809DE33A879}" dt="2018-11-06T14:30:32.547" v="446"/>
          <ac:spMkLst>
            <pc:docMk/>
            <pc:sldMk cId="762019587" sldId="257"/>
            <ac:spMk id="8" creationId="{38132C2D-AFE4-478D-A86B-81059C205E06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31:23.455" v="449"/>
          <ac:spMkLst>
            <pc:docMk/>
            <pc:sldMk cId="762019587" sldId="257"/>
            <ac:spMk id="9" creationId="{96918796-2918-40D6-BE3A-4600C47FCD42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25.763" v="442"/>
          <ac:spMkLst>
            <pc:docMk/>
            <pc:sldMk cId="762019587" sldId="257"/>
            <ac:spMk id="10" creationId="{655AE6B0-AC9E-4167-806F-E9DB135FC46B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31:39.018" v="451"/>
          <ac:spMkLst>
            <pc:docMk/>
            <pc:sldMk cId="762019587" sldId="257"/>
            <ac:spMk id="11" creationId="{42A5316D-ED2F-4F89-B4B4-8D9240B1A348}"/>
          </ac:spMkLst>
        </pc:spChg>
        <pc:spChg chg="add">
          <ac:chgData name="Laura Miller" userId="S::millerl@bsd.k12.pa.us::65ba803c-1dec-4a25-81d6-b0763a4396a6" providerId="AD" clId="Web-{F66CD8B2-1BE0-4E6B-A484-9809DE33A879}" dt="2018-11-06T14:30:32.547" v="446"/>
          <ac:spMkLst>
            <pc:docMk/>
            <pc:sldMk cId="762019587" sldId="257"/>
            <ac:spMk id="14" creationId="{205BFD52-DD96-4666-8D77-C636870FD095}"/>
          </ac:spMkLst>
        </pc:spChg>
        <pc:spChg chg="add">
          <ac:chgData name="Laura Miller" userId="S::millerl@bsd.k12.pa.us::65ba803c-1dec-4a25-81d6-b0763a4396a6" providerId="AD" clId="Web-{F66CD8B2-1BE0-4E6B-A484-9809DE33A879}" dt="2018-11-06T14:30:32.547" v="446"/>
          <ac:spMkLst>
            <pc:docMk/>
            <pc:sldMk cId="762019587" sldId="257"/>
            <ac:spMk id="16" creationId="{1941746C-2C12-4564-8342-A3055D8361A9}"/>
          </ac:spMkLst>
        </pc:spChg>
        <pc:spChg chg="add mod">
          <ac:chgData name="Laura Miller" userId="S::millerl@bsd.k12.pa.us::65ba803c-1dec-4a25-81d6-b0763a4396a6" providerId="AD" clId="Web-{F66CD8B2-1BE0-4E6B-A484-9809DE33A879}" dt="2018-11-06T14:32:44.958" v="458" actId="20577"/>
          <ac:spMkLst>
            <pc:docMk/>
            <pc:sldMk cId="762019587" sldId="257"/>
            <ac:spMk id="19" creationId="{42285737-90EE-47DC-AC80-8AE156B11969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25.763" v="442"/>
          <ac:spMkLst>
            <pc:docMk/>
            <pc:sldMk cId="762019587" sldId="257"/>
            <ac:spMk id="23" creationId="{87BD1F4E-A66D-4C06-86DA-8D56CA7A3B41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50.436" v="445"/>
          <ac:spMkLst>
            <pc:docMk/>
            <pc:sldMk cId="762019587" sldId="257"/>
            <ac:spMk id="25" creationId="{655AE6B0-AC9E-4167-806F-E9DB135FC46B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50.436" v="445"/>
          <ac:spMkLst>
            <pc:docMk/>
            <pc:sldMk cId="762019587" sldId="257"/>
            <ac:spMk id="27" creationId="{87BD1F4E-A66D-4C06-86DA-8D56CA7A3B41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25.576" v="441"/>
          <ac:spMkLst>
            <pc:docMk/>
            <pc:sldMk cId="762019587" sldId="257"/>
            <ac:spMk id="28" creationId="{BD11ECC6-8551-4768-8DFD-CD41AF420A37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25.576" v="441"/>
          <ac:spMkLst>
            <pc:docMk/>
            <pc:sldMk cId="762019587" sldId="257"/>
            <ac:spMk id="41" creationId="{8E2EB503-A017-4457-A105-53638C97DEB8}"/>
          </ac:spMkLst>
        </pc:spChg>
        <pc:spChg chg="add">
          <ac:chgData name="Laura Miller" userId="S::millerl@bsd.k12.pa.us::65ba803c-1dec-4a25-81d6-b0763a4396a6" providerId="AD" clId="Web-{F66CD8B2-1BE0-4E6B-A484-9809DE33A879}" dt="2018-11-06T14:29:50.436" v="445"/>
          <ac:spMkLst>
            <pc:docMk/>
            <pc:sldMk cId="762019587" sldId="257"/>
            <ac:spMk id="42" creationId="{655AE6B0-AC9E-4167-806F-E9DB135FC46B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50.170" v="444"/>
          <ac:spMkLst>
            <pc:docMk/>
            <pc:sldMk cId="762019587" sldId="257"/>
            <ac:spMk id="44" creationId="{655AE6B0-AC9E-4167-806F-E9DB135FC46B}"/>
          </ac:spMkLst>
        </pc:spChg>
        <pc:spChg chg="add">
          <ac:chgData name="Laura Miller" userId="S::millerl@bsd.k12.pa.us::65ba803c-1dec-4a25-81d6-b0763a4396a6" providerId="AD" clId="Web-{F66CD8B2-1BE0-4E6B-A484-9809DE33A879}" dt="2018-11-06T14:29:50.436" v="445"/>
          <ac:spMkLst>
            <pc:docMk/>
            <pc:sldMk cId="762019587" sldId="257"/>
            <ac:spMk id="45" creationId="{87BD1F4E-A66D-4C06-86DA-8D56CA7A3B41}"/>
          </ac:spMkLst>
        </pc:spChg>
        <pc:spChg chg="add del">
          <ac:chgData name="Laura Miller" userId="S::millerl@bsd.k12.pa.us::65ba803c-1dec-4a25-81d6-b0763a4396a6" providerId="AD" clId="Web-{F66CD8B2-1BE0-4E6B-A484-9809DE33A879}" dt="2018-11-06T14:29:50.170" v="444"/>
          <ac:spMkLst>
            <pc:docMk/>
            <pc:sldMk cId="762019587" sldId="257"/>
            <ac:spMk id="57" creationId="{87BD1F4E-A66D-4C06-86DA-8D56CA7A3B41}"/>
          </ac:spMkLst>
        </pc:spChg>
        <pc:grpChg chg="add del">
          <ac:chgData name="Laura Miller" userId="S::millerl@bsd.k12.pa.us::65ba803c-1dec-4a25-81d6-b0763a4396a6" providerId="AD" clId="Web-{F66CD8B2-1BE0-4E6B-A484-9809DE33A879}" dt="2018-11-06T14:29:25.763" v="442"/>
          <ac:grpSpMkLst>
            <pc:docMk/>
            <pc:sldMk cId="762019587" sldId="257"/>
            <ac:grpSpMk id="12" creationId="{3523416A-383B-4FDC-B4C9-D8EDDFE9C043}"/>
          </ac:grpSpMkLst>
        </pc:grpChg>
        <pc:grpChg chg="add">
          <ac:chgData name="Laura Miller" userId="S::millerl@bsd.k12.pa.us::65ba803c-1dec-4a25-81d6-b0763a4396a6" providerId="AD" clId="Web-{F66CD8B2-1BE0-4E6B-A484-9809DE33A879}" dt="2018-11-06T14:31:39.206" v="452"/>
          <ac:grpSpMkLst>
            <pc:docMk/>
            <pc:sldMk cId="762019587" sldId="257"/>
            <ac:grpSpMk id="20" creationId="{B57BDC17-F1B3-455F-BBF1-680AA1F25C06}"/>
          </ac:grpSpMkLst>
        </pc:grpChg>
        <pc:grpChg chg="add del">
          <ac:chgData name="Laura Miller" userId="S::millerl@bsd.k12.pa.us::65ba803c-1dec-4a25-81d6-b0763a4396a6" providerId="AD" clId="Web-{F66CD8B2-1BE0-4E6B-A484-9809DE33A879}" dt="2018-11-06T14:29:50.436" v="445"/>
          <ac:grpSpMkLst>
            <pc:docMk/>
            <pc:sldMk cId="762019587" sldId="257"/>
            <ac:grpSpMk id="26" creationId="{3523416A-383B-4FDC-B4C9-D8EDDFE9C043}"/>
          </ac:grpSpMkLst>
        </pc:grpChg>
        <pc:grpChg chg="add del">
          <ac:chgData name="Laura Miller" userId="S::millerl@bsd.k12.pa.us::65ba803c-1dec-4a25-81d6-b0763a4396a6" providerId="AD" clId="Web-{F66CD8B2-1BE0-4E6B-A484-9809DE33A879}" dt="2018-11-06T14:29:25.576" v="441"/>
          <ac:grpSpMkLst>
            <pc:docMk/>
            <pc:sldMk cId="762019587" sldId="257"/>
            <ac:grpSpMk id="30" creationId="{93657592-CA60-4F45-B1A0-88AA77242087}"/>
          </ac:grpSpMkLst>
        </pc:grpChg>
        <pc:grpChg chg="add">
          <ac:chgData name="Laura Miller" userId="S::millerl@bsd.k12.pa.us::65ba803c-1dec-4a25-81d6-b0763a4396a6" providerId="AD" clId="Web-{F66CD8B2-1BE0-4E6B-A484-9809DE33A879}" dt="2018-11-06T14:29:50.436" v="445"/>
          <ac:grpSpMkLst>
            <pc:docMk/>
            <pc:sldMk cId="762019587" sldId="257"/>
            <ac:grpSpMk id="43" creationId="{3523416A-383B-4FDC-B4C9-D8EDDFE9C043}"/>
          </ac:grpSpMkLst>
        </pc:grpChg>
        <pc:grpChg chg="add del">
          <ac:chgData name="Laura Miller" userId="S::millerl@bsd.k12.pa.us::65ba803c-1dec-4a25-81d6-b0763a4396a6" providerId="AD" clId="Web-{F66CD8B2-1BE0-4E6B-A484-9809DE33A879}" dt="2018-11-06T14:29:50.170" v="444"/>
          <ac:grpSpMkLst>
            <pc:docMk/>
            <pc:sldMk cId="762019587" sldId="257"/>
            <ac:grpSpMk id="46" creationId="{3523416A-383B-4FDC-B4C9-D8EDDFE9C043}"/>
          </ac:grpSpMkLst>
        </pc:grpChg>
        <pc:graphicFrameChg chg="add mod modGraphic">
          <ac:chgData name="Laura Miller" userId="S::millerl@bsd.k12.pa.us::65ba803c-1dec-4a25-81d6-b0763a4396a6" providerId="AD" clId="Web-{F66CD8B2-1BE0-4E6B-A484-9809DE33A879}" dt="2018-11-06T14:35:34.997" v="520" actId="14100"/>
          <ac:graphicFrameMkLst>
            <pc:docMk/>
            <pc:sldMk cId="762019587" sldId="257"/>
            <ac:graphicFrameMk id="5" creationId="{363B25DE-2FE1-499E-A573-474A42836888}"/>
          </ac:graphicFrameMkLst>
        </pc:graphicFrameChg>
      </pc:sldChg>
      <pc:sldChg chg="addSp modSp new mod setBg">
        <pc:chgData name="Laura Miller" userId="S::millerl@bsd.k12.pa.us::65ba803c-1dec-4a25-81d6-b0763a4396a6" providerId="AD" clId="Web-{F66CD8B2-1BE0-4E6B-A484-9809DE33A879}" dt="2018-11-06T14:33:15.022" v="482" actId="20577"/>
        <pc:sldMkLst>
          <pc:docMk/>
          <pc:sldMk cId="2900022696" sldId="258"/>
        </pc:sldMkLst>
        <pc:spChg chg="mod">
          <ac:chgData name="Laura Miller" userId="S::millerl@bsd.k12.pa.us::65ba803c-1dec-4a25-81d6-b0763a4396a6" providerId="AD" clId="Web-{F66CD8B2-1BE0-4E6B-A484-9809DE33A879}" dt="2018-11-06T14:31:55.941" v="453"/>
          <ac:spMkLst>
            <pc:docMk/>
            <pc:sldMk cId="2900022696" sldId="258"/>
            <ac:spMk id="2" creationId="{593019F6-22FA-45ED-80AF-D4C7A715913C}"/>
          </ac:spMkLst>
        </pc:spChg>
        <pc:spChg chg="mod">
          <ac:chgData name="Laura Miller" userId="S::millerl@bsd.k12.pa.us::65ba803c-1dec-4a25-81d6-b0763a4396a6" providerId="AD" clId="Web-{F66CD8B2-1BE0-4E6B-A484-9809DE33A879}" dt="2018-11-06T14:33:15.022" v="482" actId="20577"/>
          <ac:spMkLst>
            <pc:docMk/>
            <pc:sldMk cId="2900022696" sldId="258"/>
            <ac:spMk id="3" creationId="{E57BCC8B-354E-43FC-958D-714E5E10CE69}"/>
          </ac:spMkLst>
        </pc:spChg>
        <pc:spChg chg="add">
          <ac:chgData name="Laura Miller" userId="S::millerl@bsd.k12.pa.us::65ba803c-1dec-4a25-81d6-b0763a4396a6" providerId="AD" clId="Web-{F66CD8B2-1BE0-4E6B-A484-9809DE33A879}" dt="2018-11-06T14:31:55.941" v="453"/>
          <ac:spMkLst>
            <pc:docMk/>
            <pc:sldMk cId="2900022696" sldId="258"/>
            <ac:spMk id="8" creationId="{8D70B121-56F4-4848-B38B-182089D909FA}"/>
          </ac:spMkLst>
        </pc:spChg>
        <pc:cxnChg chg="add">
          <ac:chgData name="Laura Miller" userId="S::millerl@bsd.k12.pa.us::65ba803c-1dec-4a25-81d6-b0763a4396a6" providerId="AD" clId="Web-{F66CD8B2-1BE0-4E6B-A484-9809DE33A879}" dt="2018-11-06T14:31:55.941" v="453"/>
          <ac:cxnSpMkLst>
            <pc:docMk/>
            <pc:sldMk cId="2900022696" sldId="258"/>
            <ac:cxnSpMk id="10" creationId="{2D72A2C9-F3CA-4216-8BAD-FA4C970C3C4E}"/>
          </ac:cxnSpMkLst>
        </pc:cxnChg>
      </pc:sldChg>
      <pc:sldChg chg="addSp modSp new mod setBg">
        <pc:chgData name="Laura Miller" userId="S::millerl@bsd.k12.pa.us::65ba803c-1dec-4a25-81d6-b0763a4396a6" providerId="AD" clId="Web-{F66CD8B2-1BE0-4E6B-A484-9809DE33A879}" dt="2018-11-06T14:34:47.026" v="514" actId="20577"/>
        <pc:sldMkLst>
          <pc:docMk/>
          <pc:sldMk cId="421892989" sldId="259"/>
        </pc:sldMkLst>
        <pc:spChg chg="mod">
          <ac:chgData name="Laura Miller" userId="S::millerl@bsd.k12.pa.us::65ba803c-1dec-4a25-81d6-b0763a4396a6" providerId="AD" clId="Web-{F66CD8B2-1BE0-4E6B-A484-9809DE33A879}" dt="2018-11-06T14:34:47.026" v="514" actId="20577"/>
          <ac:spMkLst>
            <pc:docMk/>
            <pc:sldMk cId="421892989" sldId="259"/>
            <ac:spMk id="2" creationId="{683E3BE3-591A-4A0F-8604-99917F31B1A7}"/>
          </ac:spMkLst>
        </pc:spChg>
        <pc:spChg chg="mod">
          <ac:chgData name="Laura Miller" userId="S::millerl@bsd.k12.pa.us::65ba803c-1dec-4a25-81d6-b0763a4396a6" providerId="AD" clId="Web-{F66CD8B2-1BE0-4E6B-A484-9809DE33A879}" dt="2018-11-06T14:33:20.179" v="488" actId="20577"/>
          <ac:spMkLst>
            <pc:docMk/>
            <pc:sldMk cId="421892989" sldId="259"/>
            <ac:spMk id="3" creationId="{B5AFC9A0-2A06-4C20-8211-85B59910D35B}"/>
          </ac:spMkLst>
        </pc:spChg>
        <pc:spChg chg="add">
          <ac:chgData name="Laura Miller" userId="S::millerl@bsd.k12.pa.us::65ba803c-1dec-4a25-81d6-b0763a4396a6" providerId="AD" clId="Web-{F66CD8B2-1BE0-4E6B-A484-9809DE33A879}" dt="2018-11-06T14:32:09.035" v="454"/>
          <ac:spMkLst>
            <pc:docMk/>
            <pc:sldMk cId="421892989" sldId="259"/>
            <ac:spMk id="8" creationId="{8D70B121-56F4-4848-B38B-182089D909FA}"/>
          </ac:spMkLst>
        </pc:spChg>
        <pc:cxnChg chg="add">
          <ac:chgData name="Laura Miller" userId="S::millerl@bsd.k12.pa.us::65ba803c-1dec-4a25-81d6-b0763a4396a6" providerId="AD" clId="Web-{F66CD8B2-1BE0-4E6B-A484-9809DE33A879}" dt="2018-11-06T14:32:09.035" v="454"/>
          <ac:cxnSpMkLst>
            <pc:docMk/>
            <pc:sldMk cId="421892989" sldId="259"/>
            <ac:cxnSpMk id="10" creationId="{2D72A2C9-F3CA-4216-8BAD-FA4C970C3C4E}"/>
          </ac:cxnSpMkLst>
        </pc:cxnChg>
      </pc:sldChg>
      <pc:sldChg chg="addSp modSp new mod setBg">
        <pc:chgData name="Laura Miller" userId="S::millerl@bsd.k12.pa.us::65ba803c-1dec-4a25-81d6-b0763a4396a6" providerId="AD" clId="Web-{F66CD8B2-1BE0-4E6B-A484-9809DE33A879}" dt="2018-11-06T14:33:39.929" v="494" actId="20577"/>
        <pc:sldMkLst>
          <pc:docMk/>
          <pc:sldMk cId="615232388" sldId="260"/>
        </pc:sldMkLst>
        <pc:spChg chg="mod">
          <ac:chgData name="Laura Miller" userId="S::millerl@bsd.k12.pa.us::65ba803c-1dec-4a25-81d6-b0763a4396a6" providerId="AD" clId="Web-{F66CD8B2-1BE0-4E6B-A484-9809DE33A879}" dt="2018-11-06T14:32:14.926" v="455"/>
          <ac:spMkLst>
            <pc:docMk/>
            <pc:sldMk cId="615232388" sldId="260"/>
            <ac:spMk id="2" creationId="{AC7D3964-3E73-4456-8575-81286005C6FE}"/>
          </ac:spMkLst>
        </pc:spChg>
        <pc:spChg chg="mod">
          <ac:chgData name="Laura Miller" userId="S::millerl@bsd.k12.pa.us::65ba803c-1dec-4a25-81d6-b0763a4396a6" providerId="AD" clId="Web-{F66CD8B2-1BE0-4E6B-A484-9809DE33A879}" dt="2018-11-06T14:33:39.929" v="494" actId="20577"/>
          <ac:spMkLst>
            <pc:docMk/>
            <pc:sldMk cId="615232388" sldId="260"/>
            <ac:spMk id="3" creationId="{284C0B94-6604-4952-97E2-C8E7C6ECE3F8}"/>
          </ac:spMkLst>
        </pc:spChg>
        <pc:spChg chg="add">
          <ac:chgData name="Laura Miller" userId="S::millerl@bsd.k12.pa.us::65ba803c-1dec-4a25-81d6-b0763a4396a6" providerId="AD" clId="Web-{F66CD8B2-1BE0-4E6B-A484-9809DE33A879}" dt="2018-11-06T14:32:14.926" v="455"/>
          <ac:spMkLst>
            <pc:docMk/>
            <pc:sldMk cId="615232388" sldId="260"/>
            <ac:spMk id="8" creationId="{8D70B121-56F4-4848-B38B-182089D909FA}"/>
          </ac:spMkLst>
        </pc:spChg>
        <pc:cxnChg chg="add">
          <ac:chgData name="Laura Miller" userId="S::millerl@bsd.k12.pa.us::65ba803c-1dec-4a25-81d6-b0763a4396a6" providerId="AD" clId="Web-{F66CD8B2-1BE0-4E6B-A484-9809DE33A879}" dt="2018-11-06T14:32:14.926" v="455"/>
          <ac:cxnSpMkLst>
            <pc:docMk/>
            <pc:sldMk cId="615232388" sldId="260"/>
            <ac:cxnSpMk id="10" creationId="{2D72A2C9-F3CA-4216-8BAD-FA4C970C3C4E}"/>
          </ac:cxnSpMkLst>
        </pc:cxnChg>
      </pc:sldChg>
      <pc:sldChg chg="addSp modSp new mod setBg">
        <pc:chgData name="Laura Miller" userId="S::millerl@bsd.k12.pa.us::65ba803c-1dec-4a25-81d6-b0763a4396a6" providerId="AD" clId="Web-{F66CD8B2-1BE0-4E6B-A484-9809DE33A879}" dt="2018-11-06T14:34:56.432" v="517" actId="20577"/>
        <pc:sldMkLst>
          <pc:docMk/>
          <pc:sldMk cId="3367398651" sldId="261"/>
        </pc:sldMkLst>
        <pc:spChg chg="mod">
          <ac:chgData name="Laura Miller" userId="S::millerl@bsd.k12.pa.us::65ba803c-1dec-4a25-81d6-b0763a4396a6" providerId="AD" clId="Web-{F66CD8B2-1BE0-4E6B-A484-9809DE33A879}" dt="2018-11-06T14:34:56.432" v="517" actId="20577"/>
          <ac:spMkLst>
            <pc:docMk/>
            <pc:sldMk cId="3367398651" sldId="261"/>
            <ac:spMk id="2" creationId="{445F7711-2AB6-41F7-B3E0-8087849EDA54}"/>
          </ac:spMkLst>
        </pc:spChg>
        <pc:spChg chg="mod">
          <ac:chgData name="Laura Miller" userId="S::millerl@bsd.k12.pa.us::65ba803c-1dec-4a25-81d6-b0763a4396a6" providerId="AD" clId="Web-{F66CD8B2-1BE0-4E6B-A484-9809DE33A879}" dt="2018-11-06T14:33:45.726" v="500" actId="20577"/>
          <ac:spMkLst>
            <pc:docMk/>
            <pc:sldMk cId="3367398651" sldId="261"/>
            <ac:spMk id="3" creationId="{942E789D-683D-4B26-BC34-E37DE31E8658}"/>
          </ac:spMkLst>
        </pc:spChg>
        <pc:spChg chg="add">
          <ac:chgData name="Laura Miller" userId="S::millerl@bsd.k12.pa.us::65ba803c-1dec-4a25-81d6-b0763a4396a6" providerId="AD" clId="Web-{F66CD8B2-1BE0-4E6B-A484-9809DE33A879}" dt="2018-11-06T14:32:17.801" v="456"/>
          <ac:spMkLst>
            <pc:docMk/>
            <pc:sldMk cId="3367398651" sldId="261"/>
            <ac:spMk id="8" creationId="{8D70B121-56F4-4848-B38B-182089D909FA}"/>
          </ac:spMkLst>
        </pc:spChg>
        <pc:cxnChg chg="add">
          <ac:chgData name="Laura Miller" userId="S::millerl@bsd.k12.pa.us::65ba803c-1dec-4a25-81d6-b0763a4396a6" providerId="AD" clId="Web-{F66CD8B2-1BE0-4E6B-A484-9809DE33A879}" dt="2018-11-06T14:32:17.801" v="456"/>
          <ac:cxnSpMkLst>
            <pc:docMk/>
            <pc:sldMk cId="3367398651" sldId="261"/>
            <ac:cxnSpMk id="10" creationId="{2D72A2C9-F3CA-4216-8BAD-FA4C970C3C4E}"/>
          </ac:cxnSpMkLst>
        </pc:cxnChg>
      </pc:sldChg>
      <pc:sldChg chg="addSp modSp new mod setBg">
        <pc:chgData name="Laura Miller" userId="S::millerl@bsd.k12.pa.us::65ba803c-1dec-4a25-81d6-b0763a4396a6" providerId="AD" clId="Web-{F66CD8B2-1BE0-4E6B-A484-9809DE33A879}" dt="2018-11-06T14:45:05.612" v="666" actId="20577"/>
        <pc:sldMkLst>
          <pc:docMk/>
          <pc:sldMk cId="1603214296" sldId="262"/>
        </pc:sldMkLst>
        <pc:spChg chg="mod">
          <ac:chgData name="Laura Miller" userId="S::millerl@bsd.k12.pa.us::65ba803c-1dec-4a25-81d6-b0763a4396a6" providerId="AD" clId="Web-{F66CD8B2-1BE0-4E6B-A484-9809DE33A879}" dt="2018-11-06T14:45:05.612" v="666" actId="20577"/>
          <ac:spMkLst>
            <pc:docMk/>
            <pc:sldMk cId="1603214296" sldId="262"/>
            <ac:spMk id="2" creationId="{E70E94E5-84CE-4628-AC4E-D413F80BBA3F}"/>
          </ac:spMkLst>
        </pc:spChg>
        <pc:spChg chg="mod">
          <ac:chgData name="Laura Miller" userId="S::millerl@bsd.k12.pa.us::65ba803c-1dec-4a25-81d6-b0763a4396a6" providerId="AD" clId="Web-{F66CD8B2-1BE0-4E6B-A484-9809DE33A879}" dt="2018-11-06T14:43:18.827" v="615" actId="14100"/>
          <ac:spMkLst>
            <pc:docMk/>
            <pc:sldMk cId="1603214296" sldId="262"/>
            <ac:spMk id="3" creationId="{404B72D6-2EF6-4F3E-8FD7-2AEDEDDDA55B}"/>
          </ac:spMkLst>
        </pc:spChg>
        <pc:spChg chg="add">
          <ac:chgData name="Laura Miller" userId="S::millerl@bsd.k12.pa.us::65ba803c-1dec-4a25-81d6-b0763a4396a6" providerId="AD" clId="Web-{F66CD8B2-1BE0-4E6B-A484-9809DE33A879}" dt="2018-11-06T14:42:42.294" v="604"/>
          <ac:spMkLst>
            <pc:docMk/>
            <pc:sldMk cId="1603214296" sldId="262"/>
            <ac:spMk id="10" creationId="{AFA67CD3-AB4E-4A7A-BEB8-53C445D8C44E}"/>
          </ac:spMkLst>
        </pc:spChg>
        <pc:spChg chg="add">
          <ac:chgData name="Laura Miller" userId="S::millerl@bsd.k12.pa.us::65ba803c-1dec-4a25-81d6-b0763a4396a6" providerId="AD" clId="Web-{F66CD8B2-1BE0-4E6B-A484-9809DE33A879}" dt="2018-11-06T14:42:42.294" v="604"/>
          <ac:spMkLst>
            <pc:docMk/>
            <pc:sldMk cId="1603214296" sldId="262"/>
            <ac:spMk id="14" creationId="{339C8D78-A644-462F-B674-F440635E5353}"/>
          </ac:spMkLst>
        </pc:spChg>
        <pc:picChg chg="add">
          <ac:chgData name="Laura Miller" userId="S::millerl@bsd.k12.pa.us::65ba803c-1dec-4a25-81d6-b0763a4396a6" providerId="AD" clId="Web-{F66CD8B2-1BE0-4E6B-A484-9809DE33A879}" dt="2018-11-06T14:42:42.294" v="604"/>
          <ac:picMkLst>
            <pc:docMk/>
            <pc:sldMk cId="1603214296" sldId="262"/>
            <ac:picMk id="7" creationId="{7E106E43-F3E0-43DF-BAB0-F3C3E4D66A34}"/>
          </ac:picMkLst>
        </pc:picChg>
        <pc:picChg chg="add">
          <ac:chgData name="Laura Miller" userId="S::millerl@bsd.k12.pa.us::65ba803c-1dec-4a25-81d6-b0763a4396a6" providerId="AD" clId="Web-{F66CD8B2-1BE0-4E6B-A484-9809DE33A879}" dt="2018-11-06T14:42:42.294" v="604"/>
          <ac:picMkLst>
            <pc:docMk/>
            <pc:sldMk cId="1603214296" sldId="262"/>
            <ac:picMk id="12" creationId="{07CF545F-9C2E-4446-97CD-AD92990C2B6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3FE0D8-21F0-4ED3-8160-E9541CF1A923}" type="doc">
      <dgm:prSet loTypeId="urn:microsoft.com/office/officeart/2005/8/layout/arrow1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BCAFA0F-2231-475D-AFBE-73C5B32CA3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Collaboration</a:t>
          </a:r>
        </a:p>
      </dgm:t>
    </dgm:pt>
    <dgm:pt modelId="{5DCD02B7-C4FC-4210-9219-DF6C417425C3}" type="parTrans" cxnId="{932D3CC8-FCFF-45F3-8597-EB05236F19E6}">
      <dgm:prSet/>
      <dgm:spPr/>
      <dgm:t>
        <a:bodyPr/>
        <a:lstStyle/>
        <a:p>
          <a:endParaRPr lang="en-US"/>
        </a:p>
      </dgm:t>
    </dgm:pt>
    <dgm:pt modelId="{CA9FFE12-3A5E-4CC9-90E7-C82D2854E3D4}" type="sibTrans" cxnId="{932D3CC8-FCFF-45F3-8597-EB05236F19E6}">
      <dgm:prSet phldrT="1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1F14D10-B60F-4DDF-99DD-A49019BF10F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Inquiry Based Learning/Project Based Learning/ Discovery Learning</a:t>
          </a:r>
        </a:p>
      </dgm:t>
    </dgm:pt>
    <dgm:pt modelId="{B616F1ED-01BB-4F69-B24A-82E83DB35D47}" type="parTrans" cxnId="{4E68265A-A29F-4E89-B4EC-9525C5680809}">
      <dgm:prSet/>
      <dgm:spPr/>
      <dgm:t>
        <a:bodyPr/>
        <a:lstStyle/>
        <a:p>
          <a:endParaRPr lang="en-US"/>
        </a:p>
      </dgm:t>
    </dgm:pt>
    <dgm:pt modelId="{EEE30C48-C635-4A30-9679-7BA26FBBCFF8}" type="sibTrans" cxnId="{4E68265A-A29F-4E89-B4EC-9525C5680809}">
      <dgm:prSet phldrT="2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77CEB28-08C0-4285-8563-F96105CE516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Technology Integration</a:t>
          </a:r>
        </a:p>
      </dgm:t>
    </dgm:pt>
    <dgm:pt modelId="{1E2FBFDC-F121-4F84-A70D-D52CA57DE4C4}" type="parTrans" cxnId="{C6C06A32-14EC-4822-A89E-252A5057E608}">
      <dgm:prSet/>
      <dgm:spPr/>
      <dgm:t>
        <a:bodyPr/>
        <a:lstStyle/>
        <a:p>
          <a:endParaRPr lang="en-US"/>
        </a:p>
      </dgm:t>
    </dgm:pt>
    <dgm:pt modelId="{D6F30121-4CC3-4557-B2A5-3B4EFB49B22C}" type="sibTrans" cxnId="{C6C06A32-14EC-4822-A89E-252A5057E608}">
      <dgm:prSet phldrT="3"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68424BA-7FF1-48AB-9D1F-1C0F1C12180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STEAM</a:t>
          </a:r>
        </a:p>
      </dgm:t>
    </dgm:pt>
    <dgm:pt modelId="{CA8259B2-410C-4E55-9C36-7D4831A0FC9A}" type="parTrans" cxnId="{D3402B1B-2C94-414E-8EAD-CDE30FFA01C4}">
      <dgm:prSet/>
      <dgm:spPr/>
      <dgm:t>
        <a:bodyPr/>
        <a:lstStyle/>
        <a:p>
          <a:endParaRPr lang="en-US"/>
        </a:p>
      </dgm:t>
    </dgm:pt>
    <dgm:pt modelId="{3E8C21FE-5CF5-4D50-9257-D115B836EC5C}" type="sibTrans" cxnId="{D3402B1B-2C94-414E-8EAD-CDE30FFA01C4}">
      <dgm:prSet phldrT="4"/>
      <dgm:spPr/>
      <dgm:t>
        <a:bodyPr/>
        <a:lstStyle/>
        <a:p>
          <a:endParaRPr lang="en-US"/>
        </a:p>
      </dgm:t>
    </dgm:pt>
    <dgm:pt modelId="{849AA8C4-B167-4DF4-9301-551A8E0CE90B}" type="pres">
      <dgm:prSet presAssocID="{B73FE0D8-21F0-4ED3-8160-E9541CF1A92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499C4-0B44-4B48-BB0E-AFBB8E5AEE3F}" type="pres">
      <dgm:prSet presAssocID="{BBCAFA0F-2231-475D-AFBE-73C5B32CA343}" presName="arrow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6FB619-3163-49CF-97F6-8B163AFEAC42}" type="pres">
      <dgm:prSet presAssocID="{31F14D10-B60F-4DDF-99DD-A49019BF10F4}" presName="arrow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873605-AC95-4195-AB25-F8A821B561D2}" type="pres">
      <dgm:prSet presAssocID="{877CEB28-08C0-4285-8563-F96105CE5164}" presName="arrow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FB2BF4-B192-4620-9B48-909DF9D61751}" type="pres">
      <dgm:prSet presAssocID="{A68424BA-7FF1-48AB-9D1F-1C0F1C121809}" presName="arrow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D60F954-98C9-4553-930E-19C446917DF2}" type="presOf" srcId="{BBCAFA0F-2231-475D-AFBE-73C5B32CA343}" destId="{C44499C4-0B44-4B48-BB0E-AFBB8E5AEE3F}" srcOrd="0" destOrd="0" presId="urn:microsoft.com/office/officeart/2005/8/layout/arrow1"/>
    <dgm:cxn modelId="{4E68265A-A29F-4E89-B4EC-9525C5680809}" srcId="{B73FE0D8-21F0-4ED3-8160-E9541CF1A923}" destId="{31F14D10-B60F-4DDF-99DD-A49019BF10F4}" srcOrd="1" destOrd="0" parTransId="{B616F1ED-01BB-4F69-B24A-82E83DB35D47}" sibTransId="{EEE30C48-C635-4A30-9679-7BA26FBBCFF8}"/>
    <dgm:cxn modelId="{BA676FEB-5DE0-4205-A933-FE4D0B8564C1}" type="presOf" srcId="{31F14D10-B60F-4DDF-99DD-A49019BF10F4}" destId="{D86FB619-3163-49CF-97F6-8B163AFEAC42}" srcOrd="0" destOrd="0" presId="urn:microsoft.com/office/officeart/2005/8/layout/arrow1"/>
    <dgm:cxn modelId="{D3402B1B-2C94-414E-8EAD-CDE30FFA01C4}" srcId="{B73FE0D8-21F0-4ED3-8160-E9541CF1A923}" destId="{A68424BA-7FF1-48AB-9D1F-1C0F1C121809}" srcOrd="3" destOrd="0" parTransId="{CA8259B2-410C-4E55-9C36-7D4831A0FC9A}" sibTransId="{3E8C21FE-5CF5-4D50-9257-D115B836EC5C}"/>
    <dgm:cxn modelId="{42425088-0142-4113-A242-82FC7F0F2311}" type="presOf" srcId="{B73FE0D8-21F0-4ED3-8160-E9541CF1A923}" destId="{849AA8C4-B167-4DF4-9301-551A8E0CE90B}" srcOrd="0" destOrd="0" presId="urn:microsoft.com/office/officeart/2005/8/layout/arrow1"/>
    <dgm:cxn modelId="{C6C06A32-14EC-4822-A89E-252A5057E608}" srcId="{B73FE0D8-21F0-4ED3-8160-E9541CF1A923}" destId="{877CEB28-08C0-4285-8563-F96105CE5164}" srcOrd="2" destOrd="0" parTransId="{1E2FBFDC-F121-4F84-A70D-D52CA57DE4C4}" sibTransId="{D6F30121-4CC3-4557-B2A5-3B4EFB49B22C}"/>
    <dgm:cxn modelId="{932D3CC8-FCFF-45F3-8597-EB05236F19E6}" srcId="{B73FE0D8-21F0-4ED3-8160-E9541CF1A923}" destId="{BBCAFA0F-2231-475D-AFBE-73C5B32CA343}" srcOrd="0" destOrd="0" parTransId="{5DCD02B7-C4FC-4210-9219-DF6C417425C3}" sibTransId="{CA9FFE12-3A5E-4CC9-90E7-C82D2854E3D4}"/>
    <dgm:cxn modelId="{E26F62B0-E20E-44D0-845C-FD218FAB8ECE}" type="presOf" srcId="{877CEB28-08C0-4285-8563-F96105CE5164}" destId="{ED873605-AC95-4195-AB25-F8A821B561D2}" srcOrd="0" destOrd="0" presId="urn:microsoft.com/office/officeart/2005/8/layout/arrow1"/>
    <dgm:cxn modelId="{CEFECCAF-3903-46BA-8660-B2577CA1AF26}" type="presOf" srcId="{A68424BA-7FF1-48AB-9D1F-1C0F1C121809}" destId="{6AFB2BF4-B192-4620-9B48-909DF9D61751}" srcOrd="0" destOrd="0" presId="urn:microsoft.com/office/officeart/2005/8/layout/arrow1"/>
    <dgm:cxn modelId="{8EBCF9DE-CDC4-422A-BFA6-5E4055C76847}" type="presParOf" srcId="{849AA8C4-B167-4DF4-9301-551A8E0CE90B}" destId="{C44499C4-0B44-4B48-BB0E-AFBB8E5AEE3F}" srcOrd="0" destOrd="0" presId="urn:microsoft.com/office/officeart/2005/8/layout/arrow1"/>
    <dgm:cxn modelId="{D29930A2-D5C3-43ED-BA90-0BEFAB7C7C51}" type="presParOf" srcId="{849AA8C4-B167-4DF4-9301-551A8E0CE90B}" destId="{D86FB619-3163-49CF-97F6-8B163AFEAC42}" srcOrd="1" destOrd="0" presId="urn:microsoft.com/office/officeart/2005/8/layout/arrow1"/>
    <dgm:cxn modelId="{A30EA608-5D40-465E-91F6-35DDC5CF4497}" type="presParOf" srcId="{849AA8C4-B167-4DF4-9301-551A8E0CE90B}" destId="{ED873605-AC95-4195-AB25-F8A821B561D2}" srcOrd="2" destOrd="0" presId="urn:microsoft.com/office/officeart/2005/8/layout/arrow1"/>
    <dgm:cxn modelId="{A508FFF3-13EF-45A3-BD04-8EF0E6821EA4}" type="presParOf" srcId="{849AA8C4-B167-4DF4-9301-551A8E0CE90B}" destId="{6AFB2BF4-B192-4620-9B48-909DF9D61751}" srcOrd="3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499C4-0B44-4B48-BB0E-AFBB8E5AEE3F}">
      <dsp:nvSpPr>
        <dsp:cNvPr id="0" name=""/>
        <dsp:cNvSpPr/>
      </dsp:nvSpPr>
      <dsp:spPr>
        <a:xfrm>
          <a:off x="2458002" y="1265"/>
          <a:ext cx="2348049" cy="234804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Collaboration</a:t>
          </a:r>
        </a:p>
      </dsp:txBody>
      <dsp:txXfrm>
        <a:off x="3045014" y="412174"/>
        <a:ext cx="1174025" cy="1937140"/>
      </dsp:txXfrm>
    </dsp:sp>
    <dsp:sp modelId="{D86FB619-3163-49CF-97F6-8B163AFEAC42}">
      <dsp:nvSpPr>
        <dsp:cNvPr id="0" name=""/>
        <dsp:cNvSpPr/>
      </dsp:nvSpPr>
      <dsp:spPr>
        <a:xfrm rot="5400000">
          <a:off x="4225593" y="1768855"/>
          <a:ext cx="2348049" cy="234804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Inquiry Based Learning/Project Based Learning/ Discovery Learning</a:t>
          </a:r>
        </a:p>
      </dsp:txBody>
      <dsp:txXfrm rot="-5400000">
        <a:off x="4225594" y="2355867"/>
        <a:ext cx="1937140" cy="1174025"/>
      </dsp:txXfrm>
    </dsp:sp>
    <dsp:sp modelId="{ED873605-AC95-4195-AB25-F8A821B561D2}">
      <dsp:nvSpPr>
        <dsp:cNvPr id="0" name=""/>
        <dsp:cNvSpPr/>
      </dsp:nvSpPr>
      <dsp:spPr>
        <a:xfrm rot="10800000">
          <a:off x="2458002" y="3536446"/>
          <a:ext cx="2348049" cy="234804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Technology Integration</a:t>
          </a:r>
        </a:p>
      </dsp:txBody>
      <dsp:txXfrm rot="10800000">
        <a:off x="3045014" y="3536446"/>
        <a:ext cx="1174025" cy="1937140"/>
      </dsp:txXfrm>
    </dsp:sp>
    <dsp:sp modelId="{6AFB2BF4-B192-4620-9B48-909DF9D61751}">
      <dsp:nvSpPr>
        <dsp:cNvPr id="0" name=""/>
        <dsp:cNvSpPr/>
      </dsp:nvSpPr>
      <dsp:spPr>
        <a:xfrm rot="16200000">
          <a:off x="690412" y="1768855"/>
          <a:ext cx="2348049" cy="2348049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STEAM</a:t>
          </a:r>
        </a:p>
      </dsp:txBody>
      <dsp:txXfrm rot="5400000">
        <a:off x="1101322" y="2355867"/>
        <a:ext cx="1937140" cy="1174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619DA-216D-4286-BC40-4CBCA298C20A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51E2F-9503-4944-9F31-B0EDA0EC9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401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spatial considerations for our future exploration to design the ideal space could be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Open plan vs regular classrooms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What is the ideal size of classrooms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Rectangular classrooms vs ‘L’ shaped classrooms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Learning communities for grade levels (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i.e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K-1, 2-3, k-5,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“House” concept for learning communities to group grade levels into similar areas of the building. Support spaces and collaborative spaces are also in the same “house”.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Collaboration spaces for students, what do they require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Collaboration spaces for faculty and what they require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Toilet rooms in the classrooms or grouped in the corridors.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Collaboration spaces in the corridors (like at  Highland) or in the classrooms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         STEM integrated into classrooms or in specifically designed room.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51E2F-9503-4944-9F31-B0EDA0EC92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3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56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1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6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0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7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3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2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4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249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4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96216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0244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495702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0294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en-US" sz="4200">
                <a:solidFill>
                  <a:srgbClr val="FFFFFF"/>
                </a:solidFill>
                <a:cs typeface="Calibri Light"/>
              </a:rPr>
              <a:t>Learning Tools, Pedagogy, Educational Spaces</a:t>
            </a:r>
            <a:endParaRPr lang="en-US" sz="42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November 27, 2018 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b="0" i="0" u="none" strike="noStrike" kern="1200" cap="none" spc="0" baseline="0" noProof="0" dirty="0">
              <a:solidFill>
                <a:schemeClr val="bg1"/>
              </a:solidFill>
              <a:latin typeface="Calibri" panose="020F0502020204030204"/>
              <a:cs typeface="Calibri"/>
            </a:endParaRPr>
          </a:p>
        </p:txBody>
      </p:sp>
      <p:grpSp>
        <p:nvGrpSpPr>
          <p:cNvPr id="20" name="Group 11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2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7DA0A1-978A-456F-912A-4E871A236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/>
            </a:r>
            <a:br>
              <a:rPr lang="en-US" sz="4000" dirty="0">
                <a:solidFill>
                  <a:srgbClr val="FFFFFF"/>
                </a:solidFill>
                <a:cs typeface="Calibri Light"/>
              </a:rPr>
            </a:br>
            <a:r>
              <a:rPr lang="en-US" sz="4000" dirty="0">
                <a:solidFill>
                  <a:srgbClr val="FFFFFF"/>
                </a:solidFill>
                <a:cs typeface="Calibri Light"/>
              </a:rPr>
              <a:t>21st Century Classrooms and Spaces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63B25DE-2FE1-499E-A573-474A428368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861224"/>
              </p:ext>
            </p:extLst>
          </p:nvPr>
        </p:nvGraphicFramePr>
        <p:xfrm>
          <a:off x="5010150" y="685800"/>
          <a:ext cx="7264055" cy="5885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2019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3019F6-22FA-45ED-80AF-D4C7A715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  <a:cs typeface="Calibri Light"/>
              </a:rPr>
              <a:t>Collaboration</a:t>
            </a:r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BCC8B-354E-43FC-958D-714E5E10C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cs typeface="Calibri"/>
              </a:rPr>
              <a:t>Collaborative spaces</a:t>
            </a:r>
          </a:p>
          <a:p>
            <a:r>
              <a:rPr lang="en-US" sz="3200" dirty="0">
                <a:cs typeface="Calibri"/>
              </a:rPr>
              <a:t>Increase in staff</a:t>
            </a:r>
          </a:p>
          <a:p>
            <a:r>
              <a:rPr lang="en-US" sz="3200" dirty="0">
                <a:cs typeface="Calibri"/>
              </a:rPr>
              <a:t>Teacher scheduling</a:t>
            </a:r>
          </a:p>
          <a:p>
            <a:r>
              <a:rPr lang="en-US" sz="3200" dirty="0">
                <a:cs typeface="Calibri"/>
              </a:rPr>
              <a:t>Purposeful teacher planning</a:t>
            </a:r>
          </a:p>
          <a:p>
            <a:r>
              <a:rPr lang="en-US" sz="3200" dirty="0">
                <a:cs typeface="Calibri"/>
              </a:rPr>
              <a:t>Virtual collaboration space for teachers </a:t>
            </a:r>
          </a:p>
        </p:txBody>
      </p:sp>
    </p:spTree>
    <p:extLst>
      <p:ext uri="{BB962C8B-B14F-4D97-AF65-F5344CB8AC3E}">
        <p14:creationId xmlns:p14="http://schemas.microsoft.com/office/powerpoint/2010/main" val="290002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83E3BE3-591A-4A0F-8604-99917F31B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3200" dirty="0">
                <a:solidFill>
                  <a:schemeClr val="accent1"/>
                </a:solidFill>
                <a:cs typeface="Calibri Light"/>
              </a:rPr>
              <a:t>Inquiry Based Learning/Discovery Learning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FC9A0-2A06-4C20-8211-85B59910D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cs typeface="Calibri"/>
              </a:rPr>
              <a:t>Maker spaces</a:t>
            </a:r>
          </a:p>
          <a:p>
            <a:r>
              <a:rPr lang="en-US" sz="3200" dirty="0">
                <a:cs typeface="Calibri"/>
              </a:rPr>
              <a:t>Supplies</a:t>
            </a:r>
          </a:p>
          <a:p>
            <a:r>
              <a:rPr lang="en-US" sz="3200" dirty="0">
                <a:cs typeface="Calibri"/>
              </a:rPr>
              <a:t>Space in the classroom</a:t>
            </a:r>
          </a:p>
          <a:p>
            <a:r>
              <a:rPr lang="en-US" sz="3200" dirty="0">
                <a:cs typeface="Calibri"/>
              </a:rPr>
              <a:t>Designated space in building</a:t>
            </a:r>
          </a:p>
        </p:txBody>
      </p:sp>
    </p:spTree>
    <p:extLst>
      <p:ext uri="{BB962C8B-B14F-4D97-AF65-F5344CB8AC3E}">
        <p14:creationId xmlns:p14="http://schemas.microsoft.com/office/powerpoint/2010/main" val="42189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7D3964-3E73-4456-8575-81286005C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  <a:cs typeface="Calibri Light"/>
              </a:rPr>
              <a:t>Technology Integration</a:t>
            </a:r>
            <a:endParaRPr lang="en-US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C0B94-6604-4952-97E2-C8E7C6ECE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cs typeface="Calibri"/>
              </a:rPr>
              <a:t>Sufficient technology (iPads, computers)</a:t>
            </a:r>
          </a:p>
          <a:p>
            <a:r>
              <a:rPr lang="en-US" sz="3200" dirty="0">
                <a:cs typeface="Calibri"/>
              </a:rPr>
              <a:t>Infrastructure </a:t>
            </a:r>
          </a:p>
          <a:p>
            <a:r>
              <a:rPr lang="en-US" sz="3200" dirty="0">
                <a:cs typeface="Calibri"/>
              </a:rPr>
              <a:t>Technology staff</a:t>
            </a:r>
          </a:p>
          <a:p>
            <a:r>
              <a:rPr lang="en-US" sz="3200" dirty="0">
                <a:cs typeface="Calibri"/>
              </a:rPr>
              <a:t>Teacher training in technology use (Schoology)</a:t>
            </a:r>
          </a:p>
        </p:txBody>
      </p:sp>
    </p:spTree>
    <p:extLst>
      <p:ext uri="{BB962C8B-B14F-4D97-AF65-F5344CB8AC3E}">
        <p14:creationId xmlns:p14="http://schemas.microsoft.com/office/powerpoint/2010/main" val="615232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5F7711-2AB6-41F7-B3E0-8087849ED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sz="4800" dirty="0">
                <a:solidFill>
                  <a:schemeClr val="accent1"/>
                </a:solidFill>
                <a:cs typeface="Calibri Light"/>
              </a:rPr>
              <a:t>STEAM</a:t>
            </a:r>
            <a:endParaRPr lang="en-US" sz="4800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E789D-683D-4B26-BC34-E37DE31E8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dirty="0">
                <a:cs typeface="Calibri"/>
              </a:rPr>
              <a:t>Strings teacher</a:t>
            </a:r>
          </a:p>
          <a:p>
            <a:r>
              <a:rPr lang="en-US" sz="3200" dirty="0">
                <a:cs typeface="Calibri"/>
              </a:rPr>
              <a:t>Space </a:t>
            </a:r>
          </a:p>
          <a:p>
            <a:r>
              <a:rPr lang="en-US" sz="3200" dirty="0">
                <a:cs typeface="Calibri"/>
              </a:rPr>
              <a:t>Auditorium</a:t>
            </a:r>
          </a:p>
          <a:p>
            <a:r>
              <a:rPr lang="en-US" sz="3200" dirty="0">
                <a:cs typeface="Calibri"/>
              </a:rPr>
              <a:t>Outdoor Education (organic play, moveable playground)</a:t>
            </a:r>
          </a:p>
          <a:p>
            <a:r>
              <a:rPr lang="en-US" sz="3200" dirty="0">
                <a:cs typeface="Calibri"/>
              </a:rPr>
              <a:t>Technology to link verbal, analytical, graphical, and conceptual in Math</a:t>
            </a:r>
          </a:p>
        </p:txBody>
      </p:sp>
    </p:spTree>
    <p:extLst>
      <p:ext uri="{BB962C8B-B14F-4D97-AF65-F5344CB8AC3E}">
        <p14:creationId xmlns:p14="http://schemas.microsoft.com/office/powerpoint/2010/main" val="3367398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70E94E5-84CE-4628-AC4E-D413F80B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131" y="77678"/>
            <a:ext cx="8237130" cy="1187810"/>
          </a:xfrm>
        </p:spPr>
        <p:txBody>
          <a:bodyPr>
            <a:normAutofit/>
          </a:bodyPr>
          <a:lstStyle/>
          <a:p>
            <a:pPr algn="ctr"/>
            <a:r>
              <a:rPr lang="en-US" sz="4100" dirty="0">
                <a:cs typeface="Calibri Light"/>
              </a:rPr>
              <a:t>Questions we need to research...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E106E43-F3E0-43DF-BAB0-F3C3E4D66A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B72D6-2EF6-4F3E-8FD7-2AEDEDDD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2671" y="1577056"/>
            <a:ext cx="5785481" cy="448391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What is the ideal space required to accomplish these goals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do our existing facilities differ from the ideal space?</a:t>
            </a:r>
          </a:p>
          <a:p>
            <a:endParaRPr lang="en-US" sz="2400" dirty="0">
              <a:solidFill>
                <a:srgbClr val="00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321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112</Words>
  <Application>Microsoft Office PowerPoint</Application>
  <PresentationFormat>Widescreen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Learning Tools, Pedagogy, Educational Spaces</vt:lpstr>
      <vt:lpstr> 21st Century Classrooms and Spaces</vt:lpstr>
      <vt:lpstr>Collaboration</vt:lpstr>
      <vt:lpstr>Inquiry Based Learning/Discovery Learning</vt:lpstr>
      <vt:lpstr>Technology Integration</vt:lpstr>
      <vt:lpstr>STEAM</vt:lpstr>
      <vt:lpstr>Questions we need to research...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Marianne LeDonne</dc:creator>
  <cp:lastModifiedBy>Missy Delmonico</cp:lastModifiedBy>
  <cp:revision>177</cp:revision>
  <dcterms:created xsi:type="dcterms:W3CDTF">2013-07-15T20:26:40Z</dcterms:created>
  <dcterms:modified xsi:type="dcterms:W3CDTF">2019-03-18T17:26:23Z</dcterms:modified>
</cp:coreProperties>
</file>