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F3548D4-3189-4287-9702-05A603647D3A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C572A4C-7129-413B-AC06-F04025576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975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CEA91-8F77-4CE3-AD7A-2C049FAB687E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6BB4-D40F-4677-A943-C45346E783C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2286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CEA91-8F77-4CE3-AD7A-2C049FAB687E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6BB4-D40F-4677-A943-C45346E78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41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CEA91-8F77-4CE3-AD7A-2C049FAB687E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6BB4-D40F-4677-A943-C45346E78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402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CEA91-8F77-4CE3-AD7A-2C049FAB687E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6BB4-D40F-4677-A943-C45346E78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119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CEA91-8F77-4CE3-AD7A-2C049FAB687E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6BB4-D40F-4677-A943-C45346E783C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8277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CEA91-8F77-4CE3-AD7A-2C049FAB687E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6BB4-D40F-4677-A943-C45346E78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263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CEA91-8F77-4CE3-AD7A-2C049FAB687E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6BB4-D40F-4677-A943-C45346E78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253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CEA91-8F77-4CE3-AD7A-2C049FAB687E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6BB4-D40F-4677-A943-C45346E78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921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CEA91-8F77-4CE3-AD7A-2C049FAB687E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6BB4-D40F-4677-A943-C45346E78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260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36CEA91-8F77-4CE3-AD7A-2C049FAB687E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086BB4-D40F-4677-A943-C45346E78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10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CEA91-8F77-4CE3-AD7A-2C049FAB687E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6BB4-D40F-4677-A943-C45346E78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146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36CEA91-8F77-4CE3-AD7A-2C049FAB687E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1086BB4-D40F-4677-A943-C45346E783C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1713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Blackhawk School District</a:t>
            </a:r>
            <a:br>
              <a:rPr lang="en-US" dirty="0" smtClean="0"/>
            </a:br>
            <a:r>
              <a:rPr lang="en-US" dirty="0" smtClean="0"/>
              <a:t>Citizen’s Advisory Committee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5400" dirty="0" smtClean="0"/>
              <a:t>November 27,2018</a:t>
            </a:r>
          </a:p>
          <a:p>
            <a:r>
              <a:rPr lang="en-US" sz="5400" dirty="0" smtClean="0"/>
              <a:t>7:00 pm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47476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100" b="1" dirty="0" smtClean="0"/>
              <a:t>Community Facilities and Community Partnerships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Group Members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800" dirty="0" smtClean="0"/>
              <a:t>Scott Nelson</a:t>
            </a:r>
          </a:p>
          <a:p>
            <a:r>
              <a:rPr lang="en-US" sz="4800" dirty="0" smtClean="0"/>
              <a:t>Rick Ford</a:t>
            </a:r>
          </a:p>
          <a:p>
            <a:r>
              <a:rPr lang="en-US" sz="4800" dirty="0" smtClean="0"/>
              <a:t>Dan Jones</a:t>
            </a:r>
          </a:p>
          <a:p>
            <a:r>
              <a:rPr lang="en-US" sz="4800" dirty="0" smtClean="0"/>
              <a:t>Doug Schaefer</a:t>
            </a:r>
          </a:p>
          <a:p>
            <a:r>
              <a:rPr lang="en-US" sz="4800" dirty="0" smtClean="0"/>
              <a:t>Jeremy Beatty</a:t>
            </a:r>
            <a:endParaRPr lang="en-US" sz="4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sz="4800" dirty="0" smtClean="0"/>
              <a:t>Larry Bettencourt</a:t>
            </a:r>
          </a:p>
          <a:p>
            <a:r>
              <a:rPr lang="en-US" sz="4800" dirty="0" smtClean="0"/>
              <a:t>Jim Callaghan</a:t>
            </a:r>
          </a:p>
          <a:p>
            <a:r>
              <a:rPr lang="en-US" sz="4800" dirty="0" smtClean="0"/>
              <a:t>Karen Callaghan</a:t>
            </a:r>
          </a:p>
          <a:p>
            <a:r>
              <a:rPr lang="en-US" sz="4800" dirty="0" smtClean="0"/>
              <a:t>Tyson Smith</a:t>
            </a:r>
          </a:p>
          <a:p>
            <a:r>
              <a:rPr lang="en-US" sz="4800" dirty="0" smtClean="0"/>
              <a:t>Chuck </a:t>
            </a:r>
            <a:r>
              <a:rPr lang="en-US" sz="4800" dirty="0" err="1" smtClean="0"/>
              <a:t>Wissner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96433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/>
              <a:t>Committee Assignments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400" dirty="0" smtClean="0"/>
              <a:t>1.  Identify community partnerships and resources that have been developed, established and/or investigated.</a:t>
            </a:r>
          </a:p>
          <a:p>
            <a:endParaRPr lang="en-US" sz="3400" dirty="0" smtClean="0"/>
          </a:p>
          <a:p>
            <a:r>
              <a:rPr lang="en-US" sz="3400" dirty="0" smtClean="0"/>
              <a:t>2.  Discuss community resources available to the district.</a:t>
            </a:r>
          </a:p>
          <a:p>
            <a:endParaRPr lang="en-US" sz="3400" dirty="0" smtClean="0"/>
          </a:p>
          <a:p>
            <a:r>
              <a:rPr lang="en-US" sz="3400" dirty="0" smtClean="0"/>
              <a:t>3.  Discuss what other schools are doing with community resources.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3233842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Current Partnerships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Prevention Network</a:t>
            </a:r>
          </a:p>
          <a:p>
            <a:r>
              <a:rPr lang="en-US" dirty="0" smtClean="0"/>
              <a:t>All Police Municipalities</a:t>
            </a:r>
          </a:p>
          <a:p>
            <a:r>
              <a:rPr lang="en-US" dirty="0" smtClean="0"/>
              <a:t>All Fire Municipalities</a:t>
            </a:r>
          </a:p>
          <a:p>
            <a:r>
              <a:rPr lang="en-US" dirty="0" smtClean="0"/>
              <a:t>BVIU</a:t>
            </a:r>
          </a:p>
          <a:p>
            <a:r>
              <a:rPr lang="en-US" dirty="0" smtClean="0"/>
              <a:t>Glade Run</a:t>
            </a:r>
          </a:p>
          <a:p>
            <a:r>
              <a:rPr lang="en-US" dirty="0" smtClean="0"/>
              <a:t>Chippewa Women’s Club</a:t>
            </a:r>
          </a:p>
          <a:p>
            <a:r>
              <a:rPr lang="en-US" dirty="0" smtClean="0"/>
              <a:t>Chippewa Lion’s Club</a:t>
            </a:r>
          </a:p>
          <a:p>
            <a:r>
              <a:rPr lang="en-US" dirty="0" smtClean="0"/>
              <a:t>Little Beaver Lion’s and Lioness Club</a:t>
            </a:r>
          </a:p>
          <a:p>
            <a:r>
              <a:rPr lang="en-US" dirty="0" smtClean="0"/>
              <a:t>Community Churches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Adams Manufacturing</a:t>
            </a:r>
          </a:p>
          <a:p>
            <a:r>
              <a:rPr lang="en-US" dirty="0" err="1" smtClean="0"/>
              <a:t>Accutran</a:t>
            </a:r>
            <a:r>
              <a:rPr lang="en-US" dirty="0" smtClean="0"/>
              <a:t> manufacturing</a:t>
            </a:r>
          </a:p>
          <a:p>
            <a:r>
              <a:rPr lang="en-US" dirty="0" smtClean="0"/>
              <a:t>Pittsburgh Technical College</a:t>
            </a:r>
          </a:p>
          <a:p>
            <a:r>
              <a:rPr lang="en-US" dirty="0" smtClean="0"/>
              <a:t>Job Training for Beaver County Inc.</a:t>
            </a:r>
          </a:p>
          <a:p>
            <a:r>
              <a:rPr lang="en-US" dirty="0" smtClean="0"/>
              <a:t>Energy Innovation Center</a:t>
            </a:r>
          </a:p>
          <a:p>
            <a:r>
              <a:rPr lang="en-US" dirty="0" smtClean="0"/>
              <a:t>Carnegie Mellon University</a:t>
            </a:r>
          </a:p>
          <a:p>
            <a:r>
              <a:rPr lang="en-US" dirty="0" smtClean="0"/>
              <a:t>Consortium for Public Education</a:t>
            </a:r>
          </a:p>
          <a:p>
            <a:r>
              <a:rPr lang="en-US" dirty="0" smtClean="0"/>
              <a:t>TSA – local, state and National level</a:t>
            </a:r>
          </a:p>
          <a:p>
            <a:r>
              <a:rPr lang="en-US" dirty="0" smtClean="0"/>
              <a:t>CCBC – Aviation, Health, Criminal Justice and STEAM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24043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Current Partnerships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BCCTC</a:t>
            </a:r>
          </a:p>
          <a:p>
            <a:r>
              <a:rPr lang="en-US" dirty="0" smtClean="0"/>
              <a:t>Class Academy</a:t>
            </a:r>
          </a:p>
          <a:p>
            <a:r>
              <a:rPr lang="en-US" dirty="0" smtClean="0"/>
              <a:t>Beaver County Mental Health</a:t>
            </a:r>
          </a:p>
          <a:p>
            <a:r>
              <a:rPr lang="en-US" dirty="0" smtClean="0"/>
              <a:t>Beaver County Emergency Serv.</a:t>
            </a:r>
          </a:p>
          <a:p>
            <a:r>
              <a:rPr lang="en-US" dirty="0" smtClean="0"/>
              <a:t>College in High School Partners</a:t>
            </a:r>
          </a:p>
          <a:p>
            <a:pPr lvl="1"/>
            <a:r>
              <a:rPr lang="en-US" dirty="0" smtClean="0"/>
              <a:t>CCBC</a:t>
            </a:r>
          </a:p>
          <a:p>
            <a:pPr lvl="1"/>
            <a:r>
              <a:rPr lang="en-US" dirty="0" smtClean="0"/>
              <a:t>Robert Morris</a:t>
            </a:r>
          </a:p>
          <a:p>
            <a:pPr lvl="1"/>
            <a:r>
              <a:rPr lang="en-US" dirty="0" smtClean="0"/>
              <a:t>University of Pittsburgh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Athletic partnerships</a:t>
            </a:r>
          </a:p>
          <a:p>
            <a:pPr lvl="1"/>
            <a:r>
              <a:rPr lang="en-US" dirty="0" smtClean="0"/>
              <a:t>Beaver County Christian School</a:t>
            </a:r>
          </a:p>
          <a:p>
            <a:pPr lvl="1"/>
            <a:r>
              <a:rPr lang="en-US" sz="2800" dirty="0" smtClean="0"/>
              <a:t>Chippewa Township</a:t>
            </a:r>
          </a:p>
          <a:p>
            <a:pPr lvl="1"/>
            <a:r>
              <a:rPr lang="en-US" sz="2800" dirty="0" smtClean="0"/>
              <a:t>Booster Organizations</a:t>
            </a:r>
          </a:p>
          <a:p>
            <a:pPr lvl="1"/>
            <a:r>
              <a:rPr lang="en-US" sz="2800" dirty="0" smtClean="0"/>
              <a:t>Geneva College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51252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Potential Community Resources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Lawrence County Building and Construction Company</a:t>
            </a:r>
          </a:p>
          <a:p>
            <a:r>
              <a:rPr lang="en-US" dirty="0" smtClean="0"/>
              <a:t>Shell Corporation</a:t>
            </a:r>
          </a:p>
          <a:p>
            <a:r>
              <a:rPr lang="en-US" dirty="0" smtClean="0"/>
              <a:t>Beaver County Chambers of Commerce</a:t>
            </a:r>
          </a:p>
          <a:p>
            <a:r>
              <a:rPr lang="en-US" dirty="0" smtClean="0"/>
              <a:t>Local News and TV stations</a:t>
            </a:r>
          </a:p>
          <a:p>
            <a:r>
              <a:rPr lang="en-US" dirty="0" smtClean="0"/>
              <a:t>Local Car dealerships</a:t>
            </a:r>
          </a:p>
          <a:p>
            <a:r>
              <a:rPr lang="en-US" dirty="0" smtClean="0"/>
              <a:t>VECA Industries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Local Politicians and Political groups</a:t>
            </a:r>
          </a:p>
          <a:p>
            <a:r>
              <a:rPr lang="en-US" dirty="0" smtClean="0"/>
              <a:t>Local manufacturing – </a:t>
            </a:r>
            <a:r>
              <a:rPr lang="en-US" dirty="0" err="1" smtClean="0"/>
              <a:t>Kenson</a:t>
            </a:r>
            <a:r>
              <a:rPr lang="en-US" dirty="0" smtClean="0"/>
              <a:t> Plastics</a:t>
            </a:r>
          </a:p>
          <a:p>
            <a:r>
              <a:rPr lang="en-US" dirty="0" smtClean="0"/>
              <a:t>Local Pharmacies – Panther Pharmaceutical and Brighton Health Mart Pharmacy</a:t>
            </a:r>
          </a:p>
          <a:p>
            <a:r>
              <a:rPr lang="en-US" dirty="0" smtClean="0"/>
              <a:t>Pittsburgh Institute of Aeronautics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192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Other School Examples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Upper Saint Clair School District</a:t>
            </a:r>
          </a:p>
          <a:p>
            <a:pPr lvl="1"/>
            <a:r>
              <a:rPr lang="en-US" sz="1800" dirty="0" smtClean="0"/>
              <a:t>MIT Fab Lab</a:t>
            </a:r>
          </a:p>
          <a:p>
            <a:pPr lvl="1"/>
            <a:r>
              <a:rPr lang="en-US" sz="1800" dirty="0" smtClean="0"/>
              <a:t>Connect2 USCSD – Alumni community</a:t>
            </a:r>
          </a:p>
          <a:p>
            <a:r>
              <a:rPr lang="en-US" u="sng" dirty="0" smtClean="0"/>
              <a:t>Elizabeth Forward School District</a:t>
            </a:r>
          </a:p>
          <a:p>
            <a:pPr lvl="1"/>
            <a:r>
              <a:rPr lang="en-US" sz="1800" dirty="0" smtClean="0"/>
              <a:t>Remake Learning, Carnegie Mellon’s Entertainment Center and </a:t>
            </a:r>
            <a:r>
              <a:rPr lang="en-US" sz="1800" dirty="0" err="1" smtClean="0"/>
              <a:t>Zulama</a:t>
            </a:r>
            <a:r>
              <a:rPr lang="en-US" sz="1800" dirty="0" smtClean="0"/>
              <a:t>, Chevron and ETC, Digital Promise League</a:t>
            </a:r>
          </a:p>
          <a:p>
            <a:r>
              <a:rPr lang="en-US" u="sng" dirty="0" smtClean="0"/>
              <a:t>South Fayette School District</a:t>
            </a:r>
          </a:p>
          <a:p>
            <a:pPr lvl="1"/>
            <a:r>
              <a:rPr lang="en-US" sz="1800" dirty="0" smtClean="0"/>
              <a:t>All-Clad, Energy Innovation Center, Digital Promise League, Remake Learning, Carnegie STEM Excellence Pathway, Middle School Discovery Garden</a:t>
            </a:r>
          </a:p>
          <a:p>
            <a:r>
              <a:rPr lang="en-US" u="sng" dirty="0" smtClean="0"/>
              <a:t>Grove City School District</a:t>
            </a:r>
          </a:p>
          <a:p>
            <a:pPr lvl="1"/>
            <a:r>
              <a:rPr lang="en-US" sz="1700" dirty="0" smtClean="0"/>
              <a:t>General Electric, Wendell August Forge, Grove City College, SRU.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79261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Our next steps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Focus on community partnerships with financial benefits for the school district.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sz="2000" dirty="0" smtClean="0"/>
              <a:t>Who will the new partners be?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sz="2000" dirty="0" smtClean="0"/>
              <a:t>How will the new partnerships be established?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sz="2000" dirty="0" smtClean="0"/>
              <a:t>What needs to be done to maintain the new partnerships?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9785886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155</TotalTime>
  <Words>350</Words>
  <Application>Microsoft Office PowerPoint</Application>
  <PresentationFormat>Widescreen</PresentationFormat>
  <Paragraphs>85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Retrospect</vt:lpstr>
      <vt:lpstr>Blackhawk School District Citizen’s Advisory Committee</vt:lpstr>
      <vt:lpstr>Community Facilities and Community Partnerships Group Members</vt:lpstr>
      <vt:lpstr>Committee Assignments</vt:lpstr>
      <vt:lpstr>Current Partnerships</vt:lpstr>
      <vt:lpstr>Current Partnerships continued</vt:lpstr>
      <vt:lpstr>Potential Community Resources</vt:lpstr>
      <vt:lpstr>Other School Examples</vt:lpstr>
      <vt:lpstr>Our next steps</vt:lpstr>
    </vt:vector>
  </TitlesOfParts>
  <Company>BSD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Blackhawk School District Citizen’s Advisory Committee</dc:title>
  <dc:creator>Rick Ford</dc:creator>
  <cp:lastModifiedBy>Missy Delmonico</cp:lastModifiedBy>
  <cp:revision>7</cp:revision>
  <cp:lastPrinted>2018-11-27T20:07:47Z</cp:lastPrinted>
  <dcterms:created xsi:type="dcterms:W3CDTF">2018-11-27T17:23:30Z</dcterms:created>
  <dcterms:modified xsi:type="dcterms:W3CDTF">2019-03-18T17:27:42Z</dcterms:modified>
</cp:coreProperties>
</file>