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66" r:id="rId5"/>
    <p:sldId id="259" r:id="rId6"/>
    <p:sldId id="258" r:id="rId7"/>
    <p:sldId id="260" r:id="rId8"/>
    <p:sldId id="262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26731-170B-4969-BA13-84BD13C5A944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E8E08-1470-4E67-9ABB-FC456B6ED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 and 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8E08-1470-4E67-9ABB-FC456B6ED4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3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 and 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8E08-1470-4E67-9ABB-FC456B6ED4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8E08-1470-4E67-9ABB-FC456B6ED4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2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8E08-1470-4E67-9ABB-FC456B6ED4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4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8E08-1470-4E67-9ABB-FC456B6ED4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7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E363-8936-4162-A09F-2519B91DB42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E419-0EED-49D8-88B5-2C2BB79F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3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E363-8936-4162-A09F-2519B91DB42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E419-0EED-49D8-88B5-2C2BB79F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2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E363-8936-4162-A09F-2519B91DB42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E419-0EED-49D8-88B5-2C2BB79F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3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E363-8936-4162-A09F-2519B91DB42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E419-0EED-49D8-88B5-2C2BB79F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0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E363-8936-4162-A09F-2519B91DB42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E419-0EED-49D8-88B5-2C2BB79F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2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E363-8936-4162-A09F-2519B91DB42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E419-0EED-49D8-88B5-2C2BB79F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4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E363-8936-4162-A09F-2519B91DB42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E419-0EED-49D8-88B5-2C2BB79F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4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E363-8936-4162-A09F-2519B91DB42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E419-0EED-49D8-88B5-2C2BB79F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6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E363-8936-4162-A09F-2519B91DB42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E419-0EED-49D8-88B5-2C2BB79F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9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E363-8936-4162-A09F-2519B91DB42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E419-0EED-49D8-88B5-2C2BB79F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9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E363-8936-4162-A09F-2519B91DB42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E419-0EED-49D8-88B5-2C2BB79F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3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8E363-8936-4162-A09F-2519B91DB42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BE419-0EED-49D8-88B5-2C2BB79F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Demographics Committee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27, 2018</a:t>
            </a:r>
          </a:p>
        </p:txBody>
      </p:sp>
    </p:spTree>
    <p:extLst>
      <p:ext uri="{BB962C8B-B14F-4D97-AF65-F5344CB8AC3E}">
        <p14:creationId xmlns:p14="http://schemas.microsoft.com/office/powerpoint/2010/main" val="381754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Stewman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Works with more local districts</a:t>
            </a:r>
            <a:endParaRPr lang="en-US" sz="1200" dirty="0"/>
          </a:p>
          <a:p>
            <a:pPr lvl="1"/>
            <a:r>
              <a:rPr lang="en-US" dirty="0"/>
              <a:t>Cost controlled</a:t>
            </a:r>
            <a:endParaRPr lang="en-US" sz="1200" dirty="0"/>
          </a:p>
          <a:p>
            <a:pPr lvl="1"/>
            <a:r>
              <a:rPr lang="en-US" dirty="0"/>
              <a:t>Be on site working with municipalities</a:t>
            </a:r>
            <a:endParaRPr lang="en-US" sz="1200" dirty="0"/>
          </a:p>
          <a:p>
            <a:pPr lvl="1"/>
            <a:r>
              <a:rPr lang="en-US" dirty="0"/>
              <a:t>Aware of economic changes in our area</a:t>
            </a:r>
            <a:endParaRPr lang="en-US" sz="1200" dirty="0"/>
          </a:p>
          <a:p>
            <a:pPr lvl="1"/>
            <a:r>
              <a:rPr lang="en-US" dirty="0"/>
              <a:t>Accuracy Rate</a:t>
            </a:r>
          </a:p>
          <a:p>
            <a:pPr lvl="1"/>
            <a:r>
              <a:rPr lang="en-US" dirty="0"/>
              <a:t>Schools are repeated customers</a:t>
            </a:r>
          </a:p>
          <a:p>
            <a:pPr lvl="1"/>
            <a:r>
              <a:rPr lang="en-US" dirty="0"/>
              <a:t>Will provide several scenarios and what it could mean for population</a:t>
            </a:r>
            <a:endParaRPr lang="en-US" sz="1200" dirty="0"/>
          </a:p>
          <a:p>
            <a:pPr lvl="1"/>
            <a:r>
              <a:rPr lang="en-US" dirty="0"/>
              <a:t>Completion Date: May 2019 (even if we decide in January)</a:t>
            </a:r>
            <a:endParaRPr lang="en-US" sz="1200" dirty="0"/>
          </a:p>
          <a:p>
            <a:pPr lvl="1"/>
            <a:r>
              <a:rPr lang="en-US" dirty="0"/>
              <a:t>Cost: $15,000-$16,000</a:t>
            </a:r>
          </a:p>
          <a:p>
            <a:pPr lvl="1"/>
            <a:r>
              <a:rPr lang="en-US" dirty="0"/>
              <a:t>*Proposal available*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1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 carte</a:t>
            </a:r>
          </a:p>
          <a:p>
            <a:r>
              <a:rPr lang="en-US" dirty="0"/>
              <a:t>Two visits</a:t>
            </a:r>
          </a:p>
          <a:p>
            <a:r>
              <a:rPr lang="en-US" dirty="0"/>
              <a:t>*Proposal available*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</a:t>
            </a:r>
          </a:p>
          <a:p>
            <a:r>
              <a:rPr lang="en-US" dirty="0"/>
              <a:t>Projections</a:t>
            </a:r>
          </a:p>
          <a:p>
            <a:r>
              <a:rPr lang="en-US" dirty="0"/>
              <a:t>Economic Changes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3AD58-9F28-487C-8207-67FEE7BCF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7466" y="499188"/>
            <a:ext cx="5451502" cy="61682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3244E0-5445-4BE8-BBAF-5AFE0954C757}"/>
              </a:ext>
            </a:extLst>
          </p:cNvPr>
          <p:cNvSpPr/>
          <p:nvPr/>
        </p:nvSpPr>
        <p:spPr>
          <a:xfrm>
            <a:off x="-815779" y="335544"/>
            <a:ext cx="7105337" cy="732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C31BA7-73FA-4574-92E7-304194A33CB7}"/>
              </a:ext>
            </a:extLst>
          </p:cNvPr>
          <p:cNvSpPr/>
          <p:nvPr/>
        </p:nvSpPr>
        <p:spPr>
          <a:xfrm>
            <a:off x="-845773" y="6297587"/>
            <a:ext cx="7105337" cy="542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(PA Department Education , BC Comprehensive Plan……)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9476C-5CCC-4C14-924C-B5D4D44A5325}"/>
              </a:ext>
            </a:extLst>
          </p:cNvPr>
          <p:cNvSpPr/>
          <p:nvPr/>
        </p:nvSpPr>
        <p:spPr>
          <a:xfrm>
            <a:off x="2241665" y="681036"/>
            <a:ext cx="3959901" cy="5701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5A48C-A2C9-457D-B762-DDB323F33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556" y="1007390"/>
            <a:ext cx="4500807" cy="24216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8C6BBB-36F1-4B97-98EC-8258E7BBF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297" y="3773430"/>
            <a:ext cx="4226464" cy="24451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AD3ABD-C159-45C5-9356-7BA6B708D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4167" y="1007389"/>
            <a:ext cx="5159348" cy="5169573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95B67D27-FEA4-431B-B214-AF515161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093" y="-192814"/>
            <a:ext cx="10515600" cy="1325563"/>
          </a:xfrm>
        </p:spPr>
        <p:txBody>
          <a:bodyPr/>
          <a:lstStyle/>
          <a:p>
            <a:r>
              <a:rPr lang="en-US" dirty="0"/>
              <a:t>DATA SOURCES – Relevance / Correlation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34DFB4-C3FE-4B8C-B314-67A95592BB8E}"/>
              </a:ext>
            </a:extLst>
          </p:cNvPr>
          <p:cNvSpPr txBox="1"/>
          <p:nvPr/>
        </p:nvSpPr>
        <p:spPr>
          <a:xfrm>
            <a:off x="1588960" y="6382969"/>
            <a:ext cx="956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(PA Department Education , BC Comprehensive Plan, </a:t>
            </a:r>
            <a:r>
              <a:rPr lang="en-US" dirty="0" err="1"/>
              <a:t>Transfinder</a:t>
            </a:r>
            <a:r>
              <a:rPr lang="en-US" dirty="0"/>
              <a:t>, Prior Studies……)</a:t>
            </a:r>
          </a:p>
        </p:txBody>
      </p:sp>
    </p:spTree>
    <p:extLst>
      <p:ext uri="{BB962C8B-B14F-4D97-AF65-F5344CB8AC3E}">
        <p14:creationId xmlns:p14="http://schemas.microsoft.com/office/powerpoint/2010/main" val="255824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5AF85-6288-4096-B94B-990DA35C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6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Student locations – All Grades Current Projections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517CA-C89D-43BE-8208-F90DACC47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4419" y="1661327"/>
            <a:ext cx="6800213" cy="2998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7386CE-33EF-42AD-85E5-AED7EBA6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1327"/>
            <a:ext cx="5538224" cy="32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1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 we need a demographer?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  <a:p>
            <a:r>
              <a:rPr lang="en-US" dirty="0"/>
              <a:t>Overwhelming data</a:t>
            </a:r>
          </a:p>
          <a:p>
            <a:r>
              <a:rPr lang="en-US" dirty="0"/>
              <a:t>Accuracy</a:t>
            </a:r>
          </a:p>
          <a:p>
            <a:r>
              <a:rPr lang="en-US" dirty="0"/>
              <a:t>State stopped data projections in 2012</a:t>
            </a:r>
          </a:p>
        </p:txBody>
      </p:sp>
    </p:spTree>
    <p:extLst>
      <p:ext uri="{BB962C8B-B14F-4D97-AF65-F5344CB8AC3E}">
        <p14:creationId xmlns:p14="http://schemas.microsoft.com/office/powerpoint/2010/main" val="35279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843" y="390063"/>
            <a:ext cx="4332316" cy="1325563"/>
          </a:xfrm>
        </p:spPr>
        <p:txBody>
          <a:bodyPr/>
          <a:lstStyle/>
          <a:p>
            <a:r>
              <a:rPr lang="en-US" b="1" dirty="0"/>
              <a:t>Davis vs. </a:t>
            </a:r>
            <a:r>
              <a:rPr lang="en-US" b="1" dirty="0" err="1"/>
              <a:t>Stewman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Both shared proposals</a:t>
            </a:r>
          </a:p>
          <a:p>
            <a:pPr lvl="1"/>
            <a:r>
              <a:rPr lang="en-US" dirty="0"/>
              <a:t>Conference call with both companies</a:t>
            </a:r>
          </a:p>
        </p:txBody>
      </p:sp>
    </p:spTree>
    <p:extLst>
      <p:ext uri="{BB962C8B-B14F-4D97-AF65-F5344CB8AC3E}">
        <p14:creationId xmlns:p14="http://schemas.microsoft.com/office/powerpoint/2010/main" val="251275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768" t="27873" r="22312" b="11285"/>
          <a:stretch/>
        </p:blipFill>
        <p:spPr>
          <a:xfrm>
            <a:off x="2371488" y="756139"/>
            <a:ext cx="9665341" cy="571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4"/>
            <a:ext cx="2727960" cy="782031"/>
          </a:xfrm>
        </p:spPr>
        <p:txBody>
          <a:bodyPr/>
          <a:lstStyle/>
          <a:p>
            <a:r>
              <a:rPr lang="en-US" b="1" dirty="0" err="1"/>
              <a:t>Stewman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365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403764" cy="1325563"/>
          </a:xfrm>
        </p:spPr>
        <p:txBody>
          <a:bodyPr/>
          <a:lstStyle/>
          <a:p>
            <a:r>
              <a:rPr lang="en-US" b="1" dirty="0" err="1"/>
              <a:t>Stewman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50" t="16884" r="27684" b="7655"/>
          <a:stretch/>
        </p:blipFill>
        <p:spPr>
          <a:xfrm>
            <a:off x="4788131" y="149629"/>
            <a:ext cx="6847582" cy="658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3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257059"/>
            <a:ext cx="2478578" cy="1325563"/>
          </a:xfrm>
        </p:spPr>
        <p:txBody>
          <a:bodyPr/>
          <a:lstStyle/>
          <a:p>
            <a:r>
              <a:rPr lang="en-US" b="1" dirty="0" err="1"/>
              <a:t>Stewman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71" t="12108" r="21989" b="13196"/>
          <a:stretch/>
        </p:blipFill>
        <p:spPr>
          <a:xfrm>
            <a:off x="2799645" y="648393"/>
            <a:ext cx="8271377" cy="58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22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164</Words>
  <Application>Microsoft Office PowerPoint</Application>
  <PresentationFormat>Widescreen</PresentationFormat>
  <Paragraphs>46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Demographics Committee Review</vt:lpstr>
      <vt:lpstr>Data </vt:lpstr>
      <vt:lpstr>DATA SOURCES – Relevance / Correlation</vt:lpstr>
      <vt:lpstr>Student locations – All Grades Current Projections</vt:lpstr>
      <vt:lpstr>Do we need a demographer?</vt:lpstr>
      <vt:lpstr>Davis vs. Stewman</vt:lpstr>
      <vt:lpstr>Stewman</vt:lpstr>
      <vt:lpstr>Stewman</vt:lpstr>
      <vt:lpstr>Stewman</vt:lpstr>
      <vt:lpstr>Stewman</vt:lpstr>
      <vt:lpstr>Davis</vt:lpstr>
    </vt:vector>
  </TitlesOfParts>
  <Company>BSD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Demographics Committee Review</dc:title>
  <dc:creator>Amy Anderson</dc:creator>
  <cp:lastModifiedBy>Missy Delmonico</cp:lastModifiedBy>
  <cp:revision>7</cp:revision>
  <dcterms:created xsi:type="dcterms:W3CDTF">2018-11-20T01:18:00Z</dcterms:created>
  <dcterms:modified xsi:type="dcterms:W3CDTF">2019-03-18T17:29:07Z</dcterms:modified>
</cp:coreProperties>
</file>